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7"/>
  </p:notesMasterIdLst>
  <p:sldIdLst>
    <p:sldId id="256" r:id="rId2"/>
    <p:sldId id="271" r:id="rId3"/>
    <p:sldId id="298" r:id="rId4"/>
    <p:sldId id="261" r:id="rId5"/>
    <p:sldId id="259" r:id="rId6"/>
    <p:sldId id="260" r:id="rId7"/>
    <p:sldId id="281" r:id="rId8"/>
    <p:sldId id="296" r:id="rId9"/>
    <p:sldId id="297" r:id="rId10"/>
    <p:sldId id="276" r:id="rId11"/>
    <p:sldId id="278" r:id="rId12"/>
    <p:sldId id="279" r:id="rId13"/>
    <p:sldId id="277" r:id="rId14"/>
    <p:sldId id="280" r:id="rId15"/>
    <p:sldId id="265" r:id="rId16"/>
    <p:sldId id="267" r:id="rId17"/>
    <p:sldId id="262" r:id="rId18"/>
    <p:sldId id="263" r:id="rId19"/>
    <p:sldId id="292" r:id="rId20"/>
    <p:sldId id="293" r:id="rId21"/>
    <p:sldId id="304" r:id="rId22"/>
    <p:sldId id="305" r:id="rId23"/>
    <p:sldId id="306" r:id="rId24"/>
    <p:sldId id="307" r:id="rId25"/>
    <p:sldId id="273" r:id="rId26"/>
    <p:sldId id="284" r:id="rId27"/>
    <p:sldId id="285" r:id="rId28"/>
    <p:sldId id="283" r:id="rId29"/>
    <p:sldId id="286" r:id="rId30"/>
    <p:sldId id="287" r:id="rId31"/>
    <p:sldId id="288" r:id="rId32"/>
    <p:sldId id="289" r:id="rId33"/>
    <p:sldId id="291" r:id="rId34"/>
    <p:sldId id="302" r:id="rId35"/>
    <p:sldId id="30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" initials="C" lastIdx="1" clrIdx="0">
    <p:extLst>
      <p:ext uri="{19B8F6BF-5375-455C-9EA6-DF929625EA0E}">
        <p15:presenceInfo xmlns:p15="http://schemas.microsoft.com/office/powerpoint/2012/main" userId="Carol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FBCC21"/>
    <a:srgbClr val="D2A604"/>
    <a:srgbClr val="D6A300"/>
    <a:srgbClr val="FFCD2F"/>
    <a:srgbClr val="DFF941"/>
    <a:srgbClr val="5F5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79B5A-3945-40C2-A7BD-F08FB9306B6F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A6E98-970A-4F5E-B130-6DD99D401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00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9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77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4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42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1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78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4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9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1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25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8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82971-C35B-41B0-8300-748853DF7E93}" type="datetimeFigureOut">
              <a:rPr lang="es-ES" smtClean="0"/>
              <a:t>14/06/2019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1CE6C-2F7B-4F40-9533-95F673578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455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+mn-lt"/>
              </a:rPr>
              <a:t>ANATOMIA 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APLICADA</a:t>
            </a:r>
            <a:endParaRPr lang="es-E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3879488"/>
            <a:ext cx="2743200" cy="9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156" y="1066595"/>
            <a:ext cx="6169687" cy="47248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84080" y="5527040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María Merino</a:t>
            </a:r>
            <a:endParaRPr lang="es-ES" i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9336" y="5934670"/>
            <a:ext cx="3699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HISTOLOGiA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7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41002" y="959803"/>
            <a:ext cx="6309995" cy="4938395"/>
          </a:xfrm>
          <a:prstGeom prst="rect">
            <a:avLst/>
          </a:prstGeom>
          <a:ln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071" y="6186402"/>
            <a:ext cx="186553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083877" y="787083"/>
            <a:ext cx="6024245" cy="5283835"/>
          </a:xfrm>
          <a:prstGeom prst="rect">
            <a:avLst/>
          </a:prstGeom>
          <a:ln/>
        </p:spPr>
      </p:pic>
      <p:sp>
        <p:nvSpPr>
          <p:cNvPr id="3" name="CuadroTexto 2"/>
          <p:cNvSpPr txBox="1"/>
          <p:nvPr/>
        </p:nvSpPr>
        <p:spPr>
          <a:xfrm>
            <a:off x="9784080" y="5527040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María Merino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4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17190" y="1043623"/>
            <a:ext cx="6357620" cy="4770755"/>
          </a:xfrm>
          <a:prstGeom prst="rect">
            <a:avLst/>
          </a:prstGeom>
          <a:ln/>
        </p:spPr>
      </p:pic>
      <p:sp>
        <p:nvSpPr>
          <p:cNvPr id="5" name="CuadroTexto 4"/>
          <p:cNvSpPr txBox="1"/>
          <p:nvPr/>
        </p:nvSpPr>
        <p:spPr>
          <a:xfrm>
            <a:off x="9784080" y="5527040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María Merino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80732" y="946785"/>
            <a:ext cx="3762375" cy="2952750"/>
          </a:xfrm>
          <a:prstGeom prst="rect">
            <a:avLst/>
          </a:prstGeom>
          <a:ln/>
        </p:spPr>
      </p:pic>
      <p:pic>
        <p:nvPicPr>
          <p:cNvPr id="3" name="image4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216332" y="1301432"/>
            <a:ext cx="3762375" cy="2832735"/>
          </a:xfrm>
          <a:prstGeom prst="rect">
            <a:avLst/>
          </a:prstGeom>
          <a:ln/>
        </p:spPr>
      </p:pic>
      <p:sp>
        <p:nvSpPr>
          <p:cNvPr id="4" name="CuadroTexto 3"/>
          <p:cNvSpPr txBox="1"/>
          <p:nvPr/>
        </p:nvSpPr>
        <p:spPr>
          <a:xfrm>
            <a:off x="3362960" y="4968240"/>
            <a:ext cx="25908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Juan Antonio Buzón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7" y="121022"/>
            <a:ext cx="11060607" cy="638756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107680" y="5476240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Mirian </a:t>
            </a:r>
            <a:r>
              <a:rPr lang="es-ES" i="1" dirty="0" err="1" smtClean="0">
                <a:solidFill>
                  <a:schemeClr val="bg1"/>
                </a:solidFill>
              </a:rPr>
              <a:t>Ochando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79" y="249802"/>
            <a:ext cx="10355042" cy="635839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787247" y="5134094"/>
            <a:ext cx="1935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Mirian </a:t>
            </a:r>
            <a:r>
              <a:rPr lang="es-ES" i="1" dirty="0" err="1" smtClean="0">
                <a:solidFill>
                  <a:schemeClr val="bg1"/>
                </a:solidFill>
              </a:rPr>
              <a:t>Ochando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22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" y="264160"/>
            <a:ext cx="3649980" cy="2590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377" y="2412999"/>
            <a:ext cx="3116263" cy="36763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947920" y="6085840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Ana Aparicio</a:t>
            </a:r>
            <a:endParaRPr lang="es-ES" i="1" dirty="0">
              <a:solidFill>
                <a:schemeClr val="bg1"/>
              </a:solidFill>
            </a:endParaRPr>
          </a:p>
        </p:txBody>
      </p:sp>
      <p:sp>
        <p:nvSpPr>
          <p:cNvPr id="2" name="AutoShape 2" descr="Resultado de imagen de ala de pollo hues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" y="3443604"/>
            <a:ext cx="3626485" cy="217589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476936" y="600055"/>
            <a:ext cx="6489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APARELL LOCOMOTOR</a:t>
            </a:r>
            <a:endParaRPr lang="es-E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2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5933440" cy="44500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986" y="1475036"/>
            <a:ext cx="6029467" cy="45175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42560" y="6248400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Rafael Vilar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70" y="0"/>
            <a:ext cx="7186220" cy="68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741933" y="2957175"/>
            <a:ext cx="595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Explorant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els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sentits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70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656290"/>
            <a:ext cx="8280400" cy="620171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64654" y="3912215"/>
            <a:ext cx="7137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 NOSTRE LABORATORI</a:t>
            </a:r>
            <a:endParaRPr lang="es-E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68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omas del v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7" y="334961"/>
            <a:ext cx="11430000" cy="59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52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0"/>
            <a:ext cx="936752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680960" y="4135120"/>
            <a:ext cx="1656080" cy="670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 flipH="1">
            <a:off x="7853680" y="4226560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Rafael Vilar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75516" y="396855"/>
            <a:ext cx="3694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50" normalizeH="0" baseline="0" noProof="0" dirty="0" smtClean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DISECCIONS</a:t>
            </a:r>
            <a:endParaRPr kumimoji="0" lang="es-ES" sz="5400" b="1" i="0" u="none" strike="noStrike" kern="1200" cap="none" spc="50" normalizeH="0" baseline="0" noProof="0" dirty="0">
              <a:ln w="0"/>
              <a:solidFill>
                <a:srgbClr val="44546A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75662" y="6018014"/>
            <a:ext cx="1265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Rafael Vilar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358380" y="4765655"/>
            <a:ext cx="5353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ENCÈFAL </a:t>
            </a:r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</a:t>
            </a:r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PORC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3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9" y="321964"/>
            <a:ext cx="4263841" cy="568575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10640" y="5313680"/>
            <a:ext cx="303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Alejandro Gómez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845" y="1264740"/>
            <a:ext cx="4359389" cy="33275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378" y="4906242"/>
            <a:ext cx="308484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39" y="86941"/>
            <a:ext cx="4676581" cy="66592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33920" y="5486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 </a:t>
            </a:r>
            <a:r>
              <a:rPr kumimoji="0" lang="es-E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Mengual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153571" y="1463655"/>
            <a:ext cx="61240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 smtClean="0">
                <a:ln w="12700">
                  <a:solidFill>
                    <a:srgbClr val="3D9CCC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D9CCC"/>
                  </a:fgClr>
                  <a:bgClr>
                    <a:srgbClr val="3D9CCC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D9CCC">
                      <a:lumMod val="50000"/>
                    </a:srgbClr>
                  </a:innerShdw>
                </a:effectLst>
                <a:latin typeface="Calibri" panose="020F0502020204030204"/>
              </a:rPr>
              <a:t>Prenent</a:t>
            </a:r>
            <a:r>
              <a:rPr lang="es-ES" sz="5400" b="1" dirty="0" smtClean="0">
                <a:ln w="12700">
                  <a:solidFill>
                    <a:srgbClr val="3D9CCC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D9CCC"/>
                  </a:fgClr>
                  <a:bgClr>
                    <a:srgbClr val="3D9CCC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D9CCC">
                      <a:lumMod val="50000"/>
                    </a:srgbClr>
                  </a:innerShdw>
                </a:effectLst>
                <a:latin typeface="Calibri" panose="020F0502020204030204"/>
              </a:rPr>
              <a:t> notes</a:t>
            </a:r>
          </a:p>
        </p:txBody>
      </p:sp>
    </p:spTree>
    <p:extLst>
      <p:ext uri="{BB962C8B-B14F-4D97-AF65-F5344CB8AC3E}">
        <p14:creationId xmlns:p14="http://schemas.microsoft.com/office/powerpoint/2010/main" val="10137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83820"/>
            <a:ext cx="8666480" cy="64998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885680" y="6096000"/>
            <a:ext cx="144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Rafael Vilar</a:t>
            </a:r>
            <a:endParaRPr lang="es-ES" i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836190" y="1605895"/>
            <a:ext cx="34081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ULLS DE CORDER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34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60" y="-10160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9742" y="5774174"/>
            <a:ext cx="1265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i="1" dirty="0">
                <a:solidFill>
                  <a:prstClr val="black"/>
                </a:solidFill>
              </a:rPr>
              <a:t>Rafael Vilar</a:t>
            </a:r>
          </a:p>
        </p:txBody>
      </p:sp>
    </p:spTree>
    <p:extLst>
      <p:ext uri="{BB962C8B-B14F-4D97-AF65-F5344CB8AC3E}">
        <p14:creationId xmlns:p14="http://schemas.microsoft.com/office/powerpoint/2010/main" val="31501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614382" y="6231374"/>
            <a:ext cx="1265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chemeClr val="bg1"/>
                </a:solidFill>
              </a:rPr>
              <a:t>Rafael Vilar</a:t>
            </a:r>
          </a:p>
        </p:txBody>
      </p:sp>
    </p:spTree>
    <p:extLst>
      <p:ext uri="{BB962C8B-B14F-4D97-AF65-F5344CB8AC3E}">
        <p14:creationId xmlns:p14="http://schemas.microsoft.com/office/powerpoint/2010/main" val="4172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" y="193040"/>
            <a:ext cx="51435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90" y="152400"/>
            <a:ext cx="51435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50000" y="6350000"/>
            <a:ext cx="250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Alejandro  Gómez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74000" y="5506720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Alejandro Gómez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710112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762823"/>
            <a:ext cx="8138160" cy="609517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576320" y="5681117"/>
            <a:ext cx="7538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5400" b="1" dirty="0">
                <a:ln w="10160">
                  <a:solidFill>
                    <a:srgbClr val="C9492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 NOSTRE LABORATORI</a:t>
            </a:r>
            <a:endParaRPr lang="es-ES" sz="5400" b="1" dirty="0">
              <a:ln w="10160">
                <a:solidFill>
                  <a:srgbClr val="C9492C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9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950960" y="5821680"/>
            <a:ext cx="278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Berta </a:t>
            </a:r>
            <a:r>
              <a:rPr lang="es-ES" i="1" dirty="0" err="1" smtClean="0">
                <a:solidFill>
                  <a:schemeClr val="bg1"/>
                </a:solidFill>
              </a:rPr>
              <a:t>Gasó</a:t>
            </a:r>
            <a:r>
              <a:rPr lang="es-ES" i="1" dirty="0" smtClean="0">
                <a:solidFill>
                  <a:schemeClr val="bg1"/>
                </a:solidFill>
              </a:rPr>
              <a:t> </a:t>
            </a:r>
            <a:r>
              <a:rPr lang="es-ES" i="1" dirty="0" smtClean="0">
                <a:solidFill>
                  <a:schemeClr val="bg1"/>
                </a:solidFill>
              </a:rPr>
              <a:t>i </a:t>
            </a:r>
            <a:r>
              <a:rPr lang="es-ES" i="1" dirty="0" smtClean="0">
                <a:solidFill>
                  <a:schemeClr val="bg1"/>
                </a:solidFill>
              </a:rPr>
              <a:t>Paula Pérez </a:t>
            </a:r>
            <a:endParaRPr lang="es-ES" i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77046" y="2967335"/>
            <a:ext cx="7837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PULMONS,TRÀQUEA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COR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3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71520" y="5384800"/>
            <a:ext cx="38303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i="1" dirty="0">
                <a:solidFill>
                  <a:prstClr val="black"/>
                </a:solidFill>
              </a:rPr>
              <a:t>Berta </a:t>
            </a:r>
            <a:r>
              <a:rPr lang="es-ES" i="1" dirty="0" err="1">
                <a:solidFill>
                  <a:prstClr val="black"/>
                </a:solidFill>
              </a:rPr>
              <a:t>Gasó</a:t>
            </a:r>
            <a:r>
              <a:rPr lang="es-ES" i="1" dirty="0">
                <a:solidFill>
                  <a:prstClr val="black"/>
                </a:solidFill>
              </a:rPr>
              <a:t> </a:t>
            </a:r>
            <a:r>
              <a:rPr lang="es-ES" i="1" dirty="0" smtClean="0">
                <a:solidFill>
                  <a:prstClr val="black"/>
                </a:solidFill>
              </a:rPr>
              <a:t>i </a:t>
            </a:r>
            <a:r>
              <a:rPr lang="es-ES" i="1" dirty="0" smtClean="0">
                <a:solidFill>
                  <a:prstClr val="black"/>
                </a:solidFill>
              </a:rPr>
              <a:t>Paula Pérez </a:t>
            </a:r>
            <a:endParaRPr lang="es-E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26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286240" y="5608320"/>
            <a:ext cx="250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</a:rPr>
              <a:t>Berta </a:t>
            </a:r>
            <a:r>
              <a:rPr lang="es-ES" i="1" dirty="0" err="1">
                <a:solidFill>
                  <a:schemeClr val="bg1"/>
                </a:solidFill>
              </a:rPr>
              <a:t>Gasó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smtClean="0">
                <a:solidFill>
                  <a:schemeClr val="bg1"/>
                </a:solidFill>
              </a:rPr>
              <a:t>i </a:t>
            </a:r>
            <a:r>
              <a:rPr lang="es-ES" i="1" dirty="0" smtClean="0">
                <a:solidFill>
                  <a:schemeClr val="bg1"/>
                </a:solidFill>
              </a:rPr>
              <a:t>Paula Pérez 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439" y="819254"/>
            <a:ext cx="3045601" cy="40612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60" y="223319"/>
            <a:ext cx="2385720" cy="31601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119" y="160034"/>
            <a:ext cx="2842561" cy="37947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290560" y="5842000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Rafael Vilar</a:t>
            </a:r>
            <a:endParaRPr lang="es-ES" i="1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14" y="3700468"/>
            <a:ext cx="3870451" cy="28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6160"/>
            <a:ext cx="4028440" cy="40284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336800" y="5608320"/>
            <a:ext cx="183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solidFill>
                  <a:schemeClr val="bg1"/>
                </a:solidFill>
              </a:rPr>
              <a:t>Ana </a:t>
            </a:r>
            <a:r>
              <a:rPr lang="es-ES" b="1" i="1" dirty="0" err="1" smtClean="0">
                <a:solidFill>
                  <a:schemeClr val="bg1"/>
                </a:solidFill>
              </a:rPr>
              <a:t>Mengual</a:t>
            </a:r>
            <a:endParaRPr lang="es-ES" b="1" i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52" y="981333"/>
            <a:ext cx="3773128" cy="37735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676640" y="5334000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solidFill>
                  <a:schemeClr val="bg1"/>
                </a:solidFill>
              </a:rPr>
              <a:t>María Merino</a:t>
            </a:r>
            <a:endParaRPr lang="es-ES" b="1" i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18489" y="4267815"/>
            <a:ext cx="4146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Ronyons</a:t>
            </a:r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 de </a:t>
            </a:r>
            <a:r>
              <a:rPr lang="es-E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corder</a:t>
            </a:r>
            <a:endParaRPr lang="es-E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93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32882" y="2530455"/>
            <a:ext cx="3800399" cy="923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</a:t>
            </a:r>
            <a:r>
              <a:rPr lang="es-ES" sz="5400" b="1" cap="none" spc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’ ESPEREM!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06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8128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25209" y="6488668"/>
            <a:ext cx="314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chemeClr val="bg1"/>
                </a:solidFill>
              </a:rPr>
              <a:t>Rafael </a:t>
            </a:r>
            <a:r>
              <a:rPr lang="es-ES" b="1" i="1" dirty="0" smtClean="0">
                <a:solidFill>
                  <a:schemeClr val="bg1"/>
                </a:solidFill>
              </a:rPr>
              <a:t>Vilar </a:t>
            </a:r>
            <a:r>
              <a:rPr lang="es-ES" b="1" i="1" dirty="0" smtClean="0">
                <a:solidFill>
                  <a:schemeClr val="bg1"/>
                </a:solidFill>
              </a:rPr>
              <a:t>i </a:t>
            </a:r>
            <a:r>
              <a:rPr lang="es-ES" b="1" i="1" dirty="0" smtClean="0"/>
              <a:t>Ana Aparicio</a:t>
            </a:r>
            <a:endParaRPr lang="es-ES" b="1" i="1" dirty="0"/>
          </a:p>
        </p:txBody>
      </p:sp>
      <p:sp>
        <p:nvSpPr>
          <p:cNvPr id="5" name="Rectángulo 4"/>
          <p:cNvSpPr/>
          <p:nvPr/>
        </p:nvSpPr>
        <p:spPr>
          <a:xfrm>
            <a:off x="1908271" y="1849735"/>
            <a:ext cx="7847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ESTUDI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BIOMOLÈCULES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1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686800" y="639064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solidFill>
                  <a:schemeClr val="bg1"/>
                </a:solidFill>
              </a:rPr>
              <a:t>Rafael Vilar</a:t>
            </a:r>
            <a:endParaRPr lang="es-E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50" y="0"/>
            <a:ext cx="51435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64889" y="6221214"/>
            <a:ext cx="1305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i="1" dirty="0">
                <a:solidFill>
                  <a:prstClr val="black"/>
                </a:solidFill>
              </a:rPr>
              <a:t>Rafael Vilar</a:t>
            </a:r>
          </a:p>
        </p:txBody>
      </p:sp>
    </p:spTree>
    <p:extLst>
      <p:ext uri="{BB962C8B-B14F-4D97-AF65-F5344CB8AC3E}">
        <p14:creationId xmlns:p14="http://schemas.microsoft.com/office/powerpoint/2010/main" val="24272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679" y="493264"/>
            <a:ext cx="6091201" cy="524155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564880" y="5252720"/>
            <a:ext cx="176784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Ana Aparicio</a:t>
            </a:r>
            <a:endParaRPr lang="es-E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" y="0"/>
            <a:ext cx="51435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00480" y="6502400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Miriam </a:t>
            </a:r>
            <a:r>
              <a:rPr kumimoji="0" lang="es-E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Ochando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70" y="0"/>
            <a:ext cx="51435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00720" y="6339840"/>
            <a:ext cx="16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Rafael Vilar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881360" y="3677920"/>
            <a:ext cx="1229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Utilitzant</a:t>
            </a: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 smtClean="0">
                <a:solidFill>
                  <a:prstClr val="black"/>
                </a:solidFill>
                <a:latin typeface="Calibri" panose="020F0502020204030204"/>
              </a:rPr>
              <a:t>el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microscopi</a:t>
            </a: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Mitosis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 err="1" smtClean="0">
                <a:solidFill>
                  <a:prstClr val="black"/>
                </a:solidFill>
                <a:latin typeface="Calibri" panose="020F0502020204030204"/>
              </a:rPr>
              <a:t>Arrel</a:t>
            </a:r>
            <a:r>
              <a:rPr lang="es-ES" sz="1400" dirty="0" smtClean="0">
                <a:solidFill>
                  <a:prstClr val="black"/>
                </a:solidFill>
                <a:latin typeface="Calibri" panose="020F0502020204030204"/>
              </a:rPr>
              <a:t> de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ceba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280662" y="610215"/>
            <a:ext cx="3308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CITOLOGiA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9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83" y="0"/>
            <a:ext cx="5140234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81600" y="6014720"/>
            <a:ext cx="331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Josué </a:t>
            </a:r>
            <a:r>
              <a:rPr kumimoji="0" lang="es-E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Alcañiz</a:t>
            </a: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Aarón García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868</TotalTime>
  <Words>120</Words>
  <Application>Microsoft Office PowerPoint</Application>
  <PresentationFormat>Panorámica</PresentationFormat>
  <Paragraphs>49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ANATOMIA APLICADA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ANATOMÍA APLICADA</dc:title>
  <dc:creator>Carolina</dc:creator>
  <cp:lastModifiedBy>Carolina</cp:lastModifiedBy>
  <cp:revision>60</cp:revision>
  <dcterms:created xsi:type="dcterms:W3CDTF">2019-04-12T16:42:53Z</dcterms:created>
  <dcterms:modified xsi:type="dcterms:W3CDTF">2019-06-14T15:01:33Z</dcterms:modified>
</cp:coreProperties>
</file>